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2" d="100"/>
          <a:sy n="82" d="100"/>
        </p:scale>
        <p:origin x="1644"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media1.mp3>
</file>

<file path=ppt/media/media10.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8C4833-A658-40F4-8E94-3F794FEE05C8}" type="datetimeFigureOut">
              <a:rPr lang="vi-VN" smtClean="0"/>
              <a:t>11/12/2025</a:t>
            </a:fld>
            <a:endParaRPr lang="vi-V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4707D4-BE7E-4190-9C80-DC8E4033BF1A}" type="slidenum">
              <a:rPr lang="vi-VN" smtClean="0"/>
              <a:t>‹#›</a:t>
            </a:fld>
            <a:endParaRPr lang="vi-VN"/>
          </a:p>
        </p:txBody>
      </p:sp>
    </p:spTree>
    <p:extLst>
      <p:ext uri="{BB962C8B-B14F-4D97-AF65-F5344CB8AC3E}">
        <p14:creationId xmlns:p14="http://schemas.microsoft.com/office/powerpoint/2010/main" val="8938499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Trong phần 'Giới thiệu về Khai phá dữ liệu', chúng ta sẽ đi qua các ý chính: Bối cảnh, Mục tiêu, Lợi ích chính, Phạm vi. Dựa trên nội dung truy hồi, phần trình bày sẽ ngắn gọn, dễ hiểu, nêu bối cảnh, ví dụ minh họa, và lý do các ý này quan trọng đối với sinh viên.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 dữ liệu, và cách đánh giá hiệu quả..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a:t>
            </a:r>
          </a:p>
        </p:txBody>
      </p:sp>
      <p:sp>
        <p:nvSpPr>
          <p:cNvPr id="4" name="Slide Number Placeholder 3"/>
          <p:cNvSpPr>
            <a:spLocks noGrp="1"/>
          </p:cNvSpPr>
          <p:nvPr>
            <p:ph type="sldNum" sz="quarter" idx="5"/>
          </p:nvPr>
        </p:nvSpPr>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Trong phần 'Ví dụ thực tế về Khai phá dữ liệu', chúng ta sẽ đi qua các ý chính: Bài học, Kết quả, Tác động, Khuyến nghị. Dựa trên nội dung truy hồi, phần trình bày sẽ ngắn gọn, dễ hiểu, nêu bối cảnh, ví dụ minh họa, và lý do các ý này quan trọng đối với sinh viên.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 dữ liệu, và cách đánh giá hiệu quả..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a:t>
            </a:r>
          </a:p>
        </p:txBody>
      </p:sp>
      <p:sp>
        <p:nvSpPr>
          <p:cNvPr id="4" name="Slide Number Placeholder 3"/>
          <p:cNvSpPr>
            <a:spLocks noGrp="1"/>
          </p:cNvSpPr>
          <p:nvPr>
            <p:ph type="sldNum" sz="quarter" idx="5"/>
          </p:nvPr>
        </p:nvSpPr>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Trong phần 'Khái niệm và nền tảng', chúng ta sẽ đi qua các ý chính: Định nghĩa, Các thành phần, Ví dụ, Ứng dụng. Dựa trên nội dung truy hồi, phần trình bày sẽ ngắn gọn, dễ hiểu, nêu bối cảnh, ví dụ minh họa, và lý do các ý này quan trọng đối với sinh viên.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 dữ liệu, và cách đánh giá hiệu quả..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a:t>
            </a:r>
          </a:p>
        </p:txBody>
      </p:sp>
      <p:sp>
        <p:nvSpPr>
          <p:cNvPr id="4" name="Slide Number Placeholder 3"/>
          <p:cNvSpPr>
            <a:spLocks noGrp="1"/>
          </p:cNvSpPr>
          <p:nvPr>
            <p:ph type="sldNum" sz="quarter" idx="5"/>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Trong phần 'Chiến lược và triển khai', chúng ta sẽ đi qua các ý chính: Quy trình, Công cụ, Dữ liệu, Tiêu chí. Dựa trên nội dung truy hồi, phần trình bày sẽ ngắn gọn, dễ hiểu, nêu bối cảnh, ví dụ minh họa, và lý do các ý này quan trọng đối với sinh viên.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 dữ liệu, và cách đánh giá hiệu quả..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a:t>
            </a:r>
          </a:p>
        </p:txBody>
      </p:sp>
      <p:sp>
        <p:nvSpPr>
          <p:cNvPr id="4" name="Slide Number Placeholder 3"/>
          <p:cNvSpPr>
            <a:spLocks noGrp="1"/>
          </p:cNvSpPr>
          <p:nvPr>
            <p:ph type="sldNum" sz="quarter" idx="5"/>
          </p:nvPr>
        </p:nvSpPr>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Trong phần 'Thách thức và giải pháp', chúng ta sẽ đi qua các ý chính: Khó khăn, Rủi ro, Giải pháp, Kinh nghiệm. Dựa trên nội dung truy hồi, phần trình bày sẽ ngắn gọn, dễ hiểu, nêu bối cảnh, ví dụ minh họa, và lý do các ý này quan trọng đối với sinh viên.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 dữ liệu, và cách đánh giá hiệu quả..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a:t>
            </a:r>
          </a:p>
        </p:txBody>
      </p:sp>
      <p:sp>
        <p:nvSpPr>
          <p:cNvPr id="4" name="Slide Number Placeholder 3"/>
          <p:cNvSpPr>
            <a:spLocks noGrp="1"/>
          </p:cNvSpPr>
          <p:nvPr>
            <p:ph type="sldNum" sz="quarter" idx="5"/>
          </p:nvPr>
        </p:nvSpPr>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Trong phần 'Kết luận và hướng phát triển', chúng ta sẽ đi qua các ý chính: Tổng kết, Giá trị, Hạn chế, Tiềm năng. Dựa trên nội dung truy hồi, phần trình bày sẽ ngắn gọn, dễ hiểu, nêu bối cảnh, ví dụ minh họa, và lý do các ý này quan trọng đối với sinh viên.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 dữ liệu, và cách đánh giá hiệu quả..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a:t>
            </a:r>
          </a:p>
        </p:txBody>
      </p:sp>
      <p:sp>
        <p:nvSpPr>
          <p:cNvPr id="4" name="Slide Number Placeholder 3"/>
          <p:cNvSpPr>
            <a:spLocks noGrp="1"/>
          </p:cNvSpPr>
          <p:nvPr>
            <p:ph type="sldNum" sz="quarter" idx="5"/>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Trong phần 'Ví dụ thực tế về Khai phá dữ liệu', chúng ta sẽ đi qua các ý chính: Bài học, Kết quả, Tác động, Khuyến nghị. Dựa trên nội dung truy hồi, phần trình bày sẽ ngắn gọn, dễ hiểu, nêu bối cảnh, ví dụ minh họa, và lý do các ý này quan trọng đối với sinh viên.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 dữ liệu, và cách đánh giá hiệu quả..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a:t>
            </a:r>
          </a:p>
        </p:txBody>
      </p:sp>
      <p:sp>
        <p:nvSpPr>
          <p:cNvPr id="4" name="Slide Number Placeholder 3"/>
          <p:cNvSpPr>
            <a:spLocks noGrp="1"/>
          </p:cNvSpPr>
          <p:nvPr>
            <p:ph type="sldNum" sz="quarter" idx="5"/>
          </p:nvPr>
        </p:nvSpPr>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Trong phần 'Ví dụ thực tế về Khai phá dữ liệu', chúng ta sẽ đi qua các ý chính: Bài học, Kết quả, Tác động, Khuyến nghị. Dựa trên nội dung truy hồi, phần trình bày sẽ ngắn gọn, dễ hiểu, nêu bối cảnh, ví dụ minh họa, và lý do các ý này quan trọng đối với sinh viên.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 dữ liệu, và cách đánh giá hiệu quả..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a:t>
            </a:r>
          </a:p>
        </p:txBody>
      </p:sp>
      <p:sp>
        <p:nvSpPr>
          <p:cNvPr id="4" name="Slide Number Placeholder 3"/>
          <p:cNvSpPr>
            <a:spLocks noGrp="1"/>
          </p:cNvSpPr>
          <p:nvPr>
            <p:ph type="sldNum" sz="quarter" idx="5"/>
          </p:nvPr>
        </p:nvSpPr>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Trong phần 'Ví dụ thực tế về Khai phá dữ liệu', chúng ta sẽ đi qua các ý chính: Bài học, Kết quả, Tác động, Khuyến nghị. Dựa trên nội dung truy hồi, phần trình bày sẽ ngắn gọn, dễ hiểu, nêu bối cảnh, ví dụ minh họa, và lý do các ý này quan trọng đối với sinh viên.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 dữ liệu, và cách đánh giá hiệu quả..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a:t>
            </a:r>
          </a:p>
        </p:txBody>
      </p:sp>
      <p:sp>
        <p:nvSpPr>
          <p:cNvPr id="4" name="Slide Number Placeholder 3"/>
          <p:cNvSpPr>
            <a:spLocks noGrp="1"/>
          </p:cNvSpPr>
          <p:nvPr>
            <p:ph type="sldNum" sz="quarter" idx="5"/>
          </p:nvPr>
        </p:nvSpPr>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Trong phần 'Ví dụ thực tế về Khai phá dữ liệu', chúng ta sẽ đi qua các ý chính: Bài học, Kết quả, Tác động, Khuyến nghị. Dựa trên nội dung truy hồi, phần trình bày sẽ ngắn gọn, dễ hiểu, nêu bối cảnh, ví dụ minh họa, và lý do các ý này quan trọng đối với sinh viên.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 chiến lược, công cụ, dữ liệu, và cách đánh giá hiệu quả.. Chuyển đổi số tại Việt Nam đang phát triển mạnh mẽ Đối với sinh viên, việc hiểu đúng khái niệm và ứng dụng là rất quan trọng Mục tiêu của nội dung này là giảng dạy và làm rõ các lợi ích, thách thức, cùng ví dụ thực tế Chúng ta sẽ xem xét</a:t>
            </a:r>
          </a:p>
        </p:txBody>
      </p:sp>
      <p:sp>
        <p:nvSpPr>
          <p:cNvPr id="4" name="Slide Number Placeholder 3"/>
          <p:cNvSpPr>
            <a:spLocks noGrp="1"/>
          </p:cNvSpPr>
          <p:nvPr>
            <p:ph type="sldNum" sz="quarter" idx="5"/>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12/11/2025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12/11/2025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12/11/2025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t>Tự động tạo bài thuyết trình tiếng Việt</a:t>
            </a:r>
          </a:p>
        </p:txBody>
      </p:sp>
      <p:sp>
        <p:nvSpPr>
          <p:cNvPr id="3" name="Subtitle 2"/>
          <p:cNvSpPr>
            <a:spLocks noGrp="1"/>
          </p:cNvSpPr>
          <p:nvPr>
            <p:ph type="subTitle" idx="1"/>
          </p:nvPr>
        </p:nvSpPr>
        <p:spPr/>
        <p:txBody>
          <a:bodyPr/>
          <a:lstStyle/>
          <a:p>
            <a:r>
              <a:t>Generated by DataOps + RAG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Ví dụ thực tế về Khai phá dữ liệu</a:t>
            </a:r>
          </a:p>
        </p:txBody>
      </p:sp>
      <p:sp>
        <p:nvSpPr>
          <p:cNvPr id="3" name="Content Placeholder 2"/>
          <p:cNvSpPr>
            <a:spLocks noGrp="1"/>
          </p:cNvSpPr>
          <p:nvPr>
            <p:ph idx="1"/>
          </p:nvPr>
        </p:nvSpPr>
        <p:spPr/>
        <p:txBody>
          <a:bodyPr/>
          <a:lstStyle/>
          <a:p>
            <a:endParaRPr/>
          </a:p>
          <a:p>
            <a:pPr>
              <a:defRPr sz="1800"/>
            </a:pPr>
            <a:r>
              <a:t>Bài học</a:t>
            </a:r>
          </a:p>
          <a:p>
            <a:pPr>
              <a:defRPr sz="1800"/>
            </a:pPr>
            <a:r>
              <a:t>Kết quả</a:t>
            </a:r>
          </a:p>
          <a:p>
            <a:pPr>
              <a:defRPr sz="1800"/>
            </a:pPr>
            <a:r>
              <a:t>Tác động</a:t>
            </a:r>
          </a:p>
          <a:p>
            <a:pPr>
              <a:defRPr sz="1800"/>
            </a:pPr>
            <a:r>
              <a:t>Khuyến nghị</a:t>
            </a:r>
          </a:p>
        </p:txBody>
      </p:sp>
      <p:pic>
        <p:nvPicPr>
          <p:cNvPr id="4" name="slide_9">
            <a:hlinkClick r:id="" action="ppaction://media"/>
            <a:extLst>
              <a:ext uri="{FF2B5EF4-FFF2-40B4-BE49-F238E27FC236}">
                <a16:creationId xmlns:a16="http://schemas.microsoft.com/office/drawing/2014/main" id="{DA724492-02E7-B243-0B2A-C07A832B87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Ví dụ thực tế về Khai phá dữ liệu</a:t>
            </a:r>
          </a:p>
        </p:txBody>
      </p:sp>
      <p:sp>
        <p:nvSpPr>
          <p:cNvPr id="3" name="Content Placeholder 2"/>
          <p:cNvSpPr>
            <a:spLocks noGrp="1"/>
          </p:cNvSpPr>
          <p:nvPr>
            <p:ph idx="1"/>
          </p:nvPr>
        </p:nvSpPr>
        <p:spPr/>
        <p:txBody>
          <a:bodyPr/>
          <a:lstStyle/>
          <a:p>
            <a:endParaRPr/>
          </a:p>
          <a:p>
            <a:pPr>
              <a:defRPr sz="1800"/>
            </a:pPr>
            <a:r>
              <a:t>Bài học</a:t>
            </a:r>
          </a:p>
          <a:p>
            <a:pPr>
              <a:defRPr sz="1800"/>
            </a:pPr>
            <a:r>
              <a:t>Kết quả</a:t>
            </a:r>
          </a:p>
          <a:p>
            <a:pPr>
              <a:defRPr sz="1800"/>
            </a:pPr>
            <a:r>
              <a:t>Tác động</a:t>
            </a:r>
          </a:p>
          <a:p>
            <a:pPr>
              <a:defRPr sz="1800"/>
            </a:pPr>
            <a:r>
              <a:t>Khuyến nghị</a:t>
            </a:r>
          </a:p>
        </p:txBody>
      </p:sp>
      <p:pic>
        <p:nvPicPr>
          <p:cNvPr id="4" name="slide_10">
            <a:hlinkClick r:id="" action="ppaction://media"/>
            <a:extLst>
              <a:ext uri="{FF2B5EF4-FFF2-40B4-BE49-F238E27FC236}">
                <a16:creationId xmlns:a16="http://schemas.microsoft.com/office/drawing/2014/main" id="{7DE759FE-4249-A721-B7E0-A75A007B6B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Giới thiệu về Khai phá dữ liệu</a:t>
            </a:r>
          </a:p>
        </p:txBody>
      </p:sp>
      <p:sp>
        <p:nvSpPr>
          <p:cNvPr id="3" name="Content Placeholder 2"/>
          <p:cNvSpPr>
            <a:spLocks noGrp="1"/>
          </p:cNvSpPr>
          <p:nvPr>
            <p:ph idx="1"/>
          </p:nvPr>
        </p:nvSpPr>
        <p:spPr/>
        <p:txBody>
          <a:bodyPr/>
          <a:lstStyle/>
          <a:p>
            <a:endParaRPr/>
          </a:p>
          <a:p>
            <a:pPr>
              <a:defRPr sz="1800"/>
            </a:pPr>
            <a:r>
              <a:t>Bối cảnh</a:t>
            </a:r>
          </a:p>
          <a:p>
            <a:pPr>
              <a:defRPr sz="1800"/>
            </a:pPr>
            <a:r>
              <a:t>Mục tiêu</a:t>
            </a:r>
          </a:p>
          <a:p>
            <a:pPr>
              <a:defRPr sz="1800"/>
            </a:pPr>
            <a:r>
              <a:t>Lợi ích chính</a:t>
            </a:r>
          </a:p>
          <a:p>
            <a:pPr>
              <a:defRPr sz="1800"/>
            </a:pPr>
            <a:r>
              <a:t>Phạm vi</a:t>
            </a:r>
          </a:p>
        </p:txBody>
      </p:sp>
      <p:pic>
        <p:nvPicPr>
          <p:cNvPr id="4" name="slide_1">
            <a:hlinkClick r:id="" action="ppaction://media"/>
            <a:extLst>
              <a:ext uri="{FF2B5EF4-FFF2-40B4-BE49-F238E27FC236}">
                <a16:creationId xmlns:a16="http://schemas.microsoft.com/office/drawing/2014/main" id="{42625FF6-E0AC-DD00-8BBF-AAEB57ED6F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Khái niệm và nền tảng</a:t>
            </a:r>
          </a:p>
        </p:txBody>
      </p:sp>
      <p:sp>
        <p:nvSpPr>
          <p:cNvPr id="3" name="Content Placeholder 2"/>
          <p:cNvSpPr>
            <a:spLocks noGrp="1"/>
          </p:cNvSpPr>
          <p:nvPr>
            <p:ph idx="1"/>
          </p:nvPr>
        </p:nvSpPr>
        <p:spPr/>
        <p:txBody>
          <a:bodyPr/>
          <a:lstStyle/>
          <a:p>
            <a:endParaRPr/>
          </a:p>
          <a:p>
            <a:pPr>
              <a:defRPr sz="1800"/>
            </a:pPr>
            <a:r>
              <a:t>Định nghĩa</a:t>
            </a:r>
          </a:p>
          <a:p>
            <a:pPr>
              <a:defRPr sz="1800"/>
            </a:pPr>
            <a:r>
              <a:t>Các thành phần</a:t>
            </a:r>
          </a:p>
          <a:p>
            <a:pPr>
              <a:defRPr sz="1800"/>
            </a:pPr>
            <a:r>
              <a:t>Ví dụ</a:t>
            </a:r>
          </a:p>
          <a:p>
            <a:pPr>
              <a:defRPr sz="1800"/>
            </a:pPr>
            <a:r>
              <a:t>Ứng dụng</a:t>
            </a:r>
          </a:p>
        </p:txBody>
      </p:sp>
      <p:pic>
        <p:nvPicPr>
          <p:cNvPr id="4" name="slide_2">
            <a:hlinkClick r:id="" action="ppaction://media"/>
            <a:extLst>
              <a:ext uri="{FF2B5EF4-FFF2-40B4-BE49-F238E27FC236}">
                <a16:creationId xmlns:a16="http://schemas.microsoft.com/office/drawing/2014/main" id="{C04532B3-C50C-3032-661C-A002866E08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Chiến lược và triển khai</a:t>
            </a:r>
          </a:p>
        </p:txBody>
      </p:sp>
      <p:sp>
        <p:nvSpPr>
          <p:cNvPr id="3" name="Content Placeholder 2"/>
          <p:cNvSpPr>
            <a:spLocks noGrp="1"/>
          </p:cNvSpPr>
          <p:nvPr>
            <p:ph idx="1"/>
          </p:nvPr>
        </p:nvSpPr>
        <p:spPr/>
        <p:txBody>
          <a:bodyPr/>
          <a:lstStyle/>
          <a:p>
            <a:endParaRPr/>
          </a:p>
          <a:p>
            <a:pPr>
              <a:defRPr sz="1800"/>
            </a:pPr>
            <a:r>
              <a:t>Quy trình</a:t>
            </a:r>
          </a:p>
          <a:p>
            <a:pPr>
              <a:defRPr sz="1800"/>
            </a:pPr>
            <a:r>
              <a:t>Công cụ</a:t>
            </a:r>
          </a:p>
          <a:p>
            <a:pPr>
              <a:defRPr sz="1800"/>
            </a:pPr>
            <a:r>
              <a:t>Dữ liệu</a:t>
            </a:r>
          </a:p>
          <a:p>
            <a:pPr>
              <a:defRPr sz="1800"/>
            </a:pPr>
            <a:r>
              <a:t>Tiêu chí</a:t>
            </a:r>
          </a:p>
        </p:txBody>
      </p:sp>
      <p:pic>
        <p:nvPicPr>
          <p:cNvPr id="4" name="slide_3">
            <a:hlinkClick r:id="" action="ppaction://media"/>
            <a:extLst>
              <a:ext uri="{FF2B5EF4-FFF2-40B4-BE49-F238E27FC236}">
                <a16:creationId xmlns:a16="http://schemas.microsoft.com/office/drawing/2014/main" id="{1EBC0CD8-8F81-5C31-5B9E-48FC4DE335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4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Thách thức và giải pháp</a:t>
            </a:r>
          </a:p>
        </p:txBody>
      </p:sp>
      <p:sp>
        <p:nvSpPr>
          <p:cNvPr id="3" name="Content Placeholder 2"/>
          <p:cNvSpPr>
            <a:spLocks noGrp="1"/>
          </p:cNvSpPr>
          <p:nvPr>
            <p:ph idx="1"/>
          </p:nvPr>
        </p:nvSpPr>
        <p:spPr/>
        <p:txBody>
          <a:bodyPr/>
          <a:lstStyle/>
          <a:p>
            <a:endParaRPr/>
          </a:p>
          <a:p>
            <a:pPr>
              <a:defRPr sz="1800"/>
            </a:pPr>
            <a:r>
              <a:t>Khó khăn</a:t>
            </a:r>
          </a:p>
          <a:p>
            <a:pPr>
              <a:defRPr sz="1800"/>
            </a:pPr>
            <a:r>
              <a:t>Rủi ro</a:t>
            </a:r>
          </a:p>
          <a:p>
            <a:pPr>
              <a:defRPr sz="1800"/>
            </a:pPr>
            <a:r>
              <a:t>Giải pháp</a:t>
            </a:r>
          </a:p>
          <a:p>
            <a:pPr>
              <a:defRPr sz="1800"/>
            </a:pPr>
            <a:r>
              <a:t>Kinh nghiệm</a:t>
            </a:r>
          </a:p>
        </p:txBody>
      </p:sp>
      <p:pic>
        <p:nvPicPr>
          <p:cNvPr id="4" name="slide_4">
            <a:hlinkClick r:id="" action="ppaction://media"/>
            <a:extLst>
              <a:ext uri="{FF2B5EF4-FFF2-40B4-BE49-F238E27FC236}">
                <a16:creationId xmlns:a16="http://schemas.microsoft.com/office/drawing/2014/main" id="{61C6EB9C-1BCB-AA44-E8C3-E1410763B2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2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Kết luận và hướng phát triển</a:t>
            </a:r>
          </a:p>
        </p:txBody>
      </p:sp>
      <p:sp>
        <p:nvSpPr>
          <p:cNvPr id="3" name="Content Placeholder 2"/>
          <p:cNvSpPr>
            <a:spLocks noGrp="1"/>
          </p:cNvSpPr>
          <p:nvPr>
            <p:ph idx="1"/>
          </p:nvPr>
        </p:nvSpPr>
        <p:spPr/>
        <p:txBody>
          <a:bodyPr/>
          <a:lstStyle/>
          <a:p>
            <a:endParaRPr/>
          </a:p>
          <a:p>
            <a:pPr>
              <a:defRPr sz="1800"/>
            </a:pPr>
            <a:r>
              <a:t>Tổng kết</a:t>
            </a:r>
          </a:p>
          <a:p>
            <a:pPr>
              <a:defRPr sz="1800"/>
            </a:pPr>
            <a:r>
              <a:t>Giá trị</a:t>
            </a:r>
          </a:p>
          <a:p>
            <a:pPr>
              <a:defRPr sz="1800"/>
            </a:pPr>
            <a:r>
              <a:t>Hạn chế</a:t>
            </a:r>
          </a:p>
          <a:p>
            <a:pPr>
              <a:defRPr sz="1800"/>
            </a:pPr>
            <a:r>
              <a:t>Tiềm năng</a:t>
            </a:r>
          </a:p>
        </p:txBody>
      </p:sp>
      <p:pic>
        <p:nvPicPr>
          <p:cNvPr id="4" name="slide_5">
            <a:hlinkClick r:id="" action="ppaction://media"/>
            <a:extLst>
              <a:ext uri="{FF2B5EF4-FFF2-40B4-BE49-F238E27FC236}">
                <a16:creationId xmlns:a16="http://schemas.microsoft.com/office/drawing/2014/main" id="{F19A7939-A9A7-884D-40FA-0D2385A0834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3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Ví dụ thực tế về Khai phá dữ liệu</a:t>
            </a:r>
          </a:p>
        </p:txBody>
      </p:sp>
      <p:sp>
        <p:nvSpPr>
          <p:cNvPr id="3" name="Content Placeholder 2"/>
          <p:cNvSpPr>
            <a:spLocks noGrp="1"/>
          </p:cNvSpPr>
          <p:nvPr>
            <p:ph idx="1"/>
          </p:nvPr>
        </p:nvSpPr>
        <p:spPr/>
        <p:txBody>
          <a:bodyPr/>
          <a:lstStyle/>
          <a:p>
            <a:endParaRPr/>
          </a:p>
          <a:p>
            <a:pPr>
              <a:defRPr sz="1800"/>
            </a:pPr>
            <a:r>
              <a:t>Bài học</a:t>
            </a:r>
          </a:p>
          <a:p>
            <a:pPr>
              <a:defRPr sz="1800"/>
            </a:pPr>
            <a:r>
              <a:t>Kết quả</a:t>
            </a:r>
          </a:p>
          <a:p>
            <a:pPr>
              <a:defRPr sz="1800"/>
            </a:pPr>
            <a:r>
              <a:t>Tác động</a:t>
            </a:r>
          </a:p>
          <a:p>
            <a:pPr>
              <a:defRPr sz="1800"/>
            </a:pPr>
            <a:r>
              <a:t>Khuyến nghị</a:t>
            </a:r>
          </a:p>
        </p:txBody>
      </p:sp>
      <p:pic>
        <p:nvPicPr>
          <p:cNvPr id="4" name="slide_6">
            <a:hlinkClick r:id="" action="ppaction://media"/>
            <a:extLst>
              <a:ext uri="{FF2B5EF4-FFF2-40B4-BE49-F238E27FC236}">
                <a16:creationId xmlns:a16="http://schemas.microsoft.com/office/drawing/2014/main" id="{90FB113F-7E3F-B95B-FD48-DF59A8A973D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Ví dụ thực tế về Khai phá dữ liệu</a:t>
            </a:r>
          </a:p>
        </p:txBody>
      </p:sp>
      <p:sp>
        <p:nvSpPr>
          <p:cNvPr id="3" name="Content Placeholder 2"/>
          <p:cNvSpPr>
            <a:spLocks noGrp="1"/>
          </p:cNvSpPr>
          <p:nvPr>
            <p:ph idx="1"/>
          </p:nvPr>
        </p:nvSpPr>
        <p:spPr/>
        <p:txBody>
          <a:bodyPr/>
          <a:lstStyle/>
          <a:p>
            <a:endParaRPr/>
          </a:p>
          <a:p>
            <a:pPr>
              <a:defRPr sz="1800"/>
            </a:pPr>
            <a:r>
              <a:t>Bài học</a:t>
            </a:r>
          </a:p>
          <a:p>
            <a:pPr>
              <a:defRPr sz="1800"/>
            </a:pPr>
            <a:r>
              <a:t>Kết quả</a:t>
            </a:r>
          </a:p>
          <a:p>
            <a:pPr>
              <a:defRPr sz="1800"/>
            </a:pPr>
            <a:r>
              <a:t>Tác động</a:t>
            </a:r>
          </a:p>
          <a:p>
            <a:pPr>
              <a:defRPr sz="1800"/>
            </a:pPr>
            <a:r>
              <a:t>Khuyến nghị</a:t>
            </a:r>
          </a:p>
        </p:txBody>
      </p:sp>
      <p:pic>
        <p:nvPicPr>
          <p:cNvPr id="4" name="slide_7">
            <a:hlinkClick r:id="" action="ppaction://media"/>
            <a:extLst>
              <a:ext uri="{FF2B5EF4-FFF2-40B4-BE49-F238E27FC236}">
                <a16:creationId xmlns:a16="http://schemas.microsoft.com/office/drawing/2014/main" id="{8C71BC73-872E-DAE4-11F9-4ECA09A1C8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Ví dụ thực tế về Khai phá dữ liệu</a:t>
            </a:r>
          </a:p>
        </p:txBody>
      </p:sp>
      <p:sp>
        <p:nvSpPr>
          <p:cNvPr id="3" name="Content Placeholder 2"/>
          <p:cNvSpPr>
            <a:spLocks noGrp="1"/>
          </p:cNvSpPr>
          <p:nvPr>
            <p:ph idx="1"/>
          </p:nvPr>
        </p:nvSpPr>
        <p:spPr/>
        <p:txBody>
          <a:bodyPr/>
          <a:lstStyle/>
          <a:p>
            <a:endParaRPr/>
          </a:p>
          <a:p>
            <a:pPr>
              <a:defRPr sz="1800"/>
            </a:pPr>
            <a:r>
              <a:t>Bài học</a:t>
            </a:r>
          </a:p>
          <a:p>
            <a:pPr>
              <a:defRPr sz="1800"/>
            </a:pPr>
            <a:r>
              <a:t>Kết quả</a:t>
            </a:r>
          </a:p>
          <a:p>
            <a:pPr>
              <a:defRPr sz="1800"/>
            </a:pPr>
            <a:r>
              <a:t>Tác động</a:t>
            </a:r>
          </a:p>
          <a:p>
            <a:pPr>
              <a:defRPr sz="1800"/>
            </a:pPr>
            <a:r>
              <a:t>Khuyến nghị</a:t>
            </a:r>
          </a:p>
        </p:txBody>
      </p:sp>
      <p:pic>
        <p:nvPicPr>
          <p:cNvPr id="4" name="slide_8">
            <a:hlinkClick r:id="" action="ppaction://media"/>
            <a:extLst>
              <a:ext uri="{FF2B5EF4-FFF2-40B4-BE49-F238E27FC236}">
                <a16:creationId xmlns:a16="http://schemas.microsoft.com/office/drawing/2014/main" id="{112A2E47-0BE6-854B-98FA-45B8DC4CA6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149</TotalTime>
  <Words>2194</Words>
  <Application>Microsoft Office PowerPoint</Application>
  <PresentationFormat>On-screen Show (4:3)</PresentationFormat>
  <Paragraphs>72</Paragraphs>
  <Slides>11</Slides>
  <Notes>10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Aptos</vt:lpstr>
      <vt:lpstr>Arial</vt:lpstr>
      <vt:lpstr>Calibri</vt:lpstr>
      <vt:lpstr>Office Theme</vt:lpstr>
      <vt:lpstr>Tự động tạo bài thuyết trình tiếng Việt</vt:lpstr>
      <vt:lpstr>Giới thiệu về Khai phá dữ liệu</vt:lpstr>
      <vt:lpstr>Khái niệm và nền tảng</vt:lpstr>
      <vt:lpstr>Chiến lược và triển khai</vt:lpstr>
      <vt:lpstr>Thách thức và giải pháp</vt:lpstr>
      <vt:lpstr>Kết luận và hướng phát triển</vt:lpstr>
      <vt:lpstr>Ví dụ thực tế về Khai phá dữ liệu</vt:lpstr>
      <vt:lpstr>Ví dụ thực tế về Khai phá dữ liệu</vt:lpstr>
      <vt:lpstr>Ví dụ thực tế về Khai phá dữ liệu</vt:lpstr>
      <vt:lpstr>Ví dụ thực tế về Khai phá dữ liệu</vt:lpstr>
      <vt:lpstr>Ví dụ thực tế về Khai phá dữ liệu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Hoàng Lê Tuấn</cp:lastModifiedBy>
  <cp:revision>2</cp:revision>
  <dcterms:created xsi:type="dcterms:W3CDTF">2013-01-27T09:14:16Z</dcterms:created>
  <dcterms:modified xsi:type="dcterms:W3CDTF">2025-12-11T05:08:06Z</dcterms:modified>
  <cp:category/>
</cp:coreProperties>
</file>

<file path=docProps/thumbnail.jpeg>
</file>